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35" r:id="rId2"/>
    <p:sldId id="337" r:id="rId3"/>
    <p:sldId id="350" r:id="rId4"/>
    <p:sldId id="346" r:id="rId5"/>
    <p:sldId id="341" r:id="rId6"/>
    <p:sldId id="344" r:id="rId7"/>
    <p:sldId id="357" r:id="rId8"/>
    <p:sldId id="347" r:id="rId9"/>
    <p:sldId id="348" r:id="rId10"/>
    <p:sldId id="345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C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1" autoAdjust="0"/>
    <p:restoredTop sz="93775" autoAdjust="0"/>
  </p:normalViewPr>
  <p:slideViewPr>
    <p:cSldViewPr snapToGrid="0">
      <p:cViewPr varScale="1">
        <p:scale>
          <a:sx n="66" d="100"/>
          <a:sy n="66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feed forward neural network layer (FFNN)</a:t>
            </a:r>
          </a:p>
          <a:p>
            <a:r>
              <a:t>multi-class是相对于binary二分类来说的，意思是需要分类的东西不止有两个类别</a:t>
            </a:r>
          </a:p>
          <a:p>
            <a:r>
              <a:t>multi-label是说一个sample的标签</a:t>
            </a:r>
            <a:r>
              <a:rPr lang="zh-CN"/>
              <a:t>不知有一个。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feed forward neural network layer (FFNN)</a:t>
            </a:r>
          </a:p>
          <a:p>
            <a:r>
              <a:t>multi-class是相对于binary二分类来说的，意思是需要分类的东西不止有两个类别</a:t>
            </a:r>
          </a:p>
          <a:p>
            <a:r>
              <a:t>multi-label是说一个sample的标签</a:t>
            </a:r>
            <a:r>
              <a:rPr lang="zh-CN"/>
              <a:t>不知有一个。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22.png"/><Relationship Id="rId5" Type="http://schemas.openxmlformats.org/officeDocument/2006/relationships/image" Target="../media/image30.png"/><Relationship Id="rId10" Type="http://schemas.openxmlformats.org/officeDocument/2006/relationships/image" Target="../media/image21.png"/><Relationship Id="rId4" Type="http://schemas.openxmlformats.org/officeDocument/2006/relationships/image" Target="../media/image2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1673859" y="1467685"/>
            <a:ext cx="9272905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Consistent Inference for Dialogue Relation Extraction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17485" y="6156325"/>
            <a:ext cx="3129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Dongdong</a:t>
            </a:r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Hu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51300" y="4972146"/>
            <a:ext cx="90893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IJCAI-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235" y="2700655"/>
            <a:ext cx="6320155" cy="14566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51300" y="4459066"/>
            <a:ext cx="908939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https://github.com/xinwei96/CoIndialogRE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2739287"/>
            <a:ext cx="10515600" cy="482946"/>
          </a:xfrm>
        </p:spPr>
        <p:txBody>
          <a:bodyPr/>
          <a:lstStyle/>
          <a:p>
            <a:r>
              <a:rPr lang="en-US" altLang="zh-CN" sz="4800" dirty="0">
                <a:ea typeface="楷体" panose="02010609060101010101" pitchFamily="49" charset="-122"/>
                <a:sym typeface="+mn-ea"/>
              </a:rPr>
              <a:t>Thanks</a:t>
            </a:r>
            <a:endParaRPr kumimoji="1" lang="en-US" altLang="zh-CN" sz="4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>
                <a:latin typeface="Times New Roman" panose="02020603050405020304" pitchFamily="18" charset="0"/>
              </a:rPr>
              <a:t>Introduction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64145" y="2112645"/>
            <a:ext cx="44278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Utterance Discrepancy</a:t>
            </a:r>
            <a:endParaRPr lang="zh-CN" altLang="en-US" sz="2000">
              <a:solidFill>
                <a:schemeClr val="tx1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1710" y="1720850"/>
            <a:ext cx="6371991" cy="300208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764145" y="2905125"/>
            <a:ext cx="44278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Topic Structure Discrepancy.</a:t>
            </a:r>
            <a:r>
              <a:rPr lang="zh-CN" altLang="en-US" sz="2000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764145" y="3766185"/>
            <a:ext cx="44278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Relation Discrepancy.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865745" y="5299710"/>
            <a:ext cx="2005965" cy="380365"/>
            <a:chOff x="12697" y="8306"/>
            <a:chExt cx="2660" cy="38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97" y="8306"/>
              <a:ext cx="820" cy="38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517" y="8326"/>
              <a:ext cx="1840" cy="360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7865745" y="5816600"/>
            <a:ext cx="1866900" cy="358140"/>
            <a:chOff x="12227" y="7500"/>
            <a:chExt cx="2340" cy="36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27" y="7500"/>
              <a:ext cx="660" cy="36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8"/>
            <a:srcRect t="1" b="22859"/>
            <a:stretch/>
          </p:blipFill>
          <p:spPr>
            <a:xfrm>
              <a:off x="13047" y="7510"/>
              <a:ext cx="1520" cy="262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4625" y="5178425"/>
            <a:ext cx="5417820" cy="9963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53820"/>
            <a:ext cx="5874385" cy="4902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5205" y="2061210"/>
            <a:ext cx="4605655" cy="3473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4612" y="2891155"/>
            <a:ext cx="1638300" cy="2730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2549" y="3646805"/>
            <a:ext cx="4975025" cy="1465116"/>
          </a:xfrm>
          <a:prstGeom prst="rect">
            <a:avLst/>
          </a:prstGeom>
        </p:spPr>
      </p:pic>
      <p:pic>
        <p:nvPicPr>
          <p:cNvPr id="11" name="图片 10" descr="H_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945" y="4876800"/>
            <a:ext cx="317500" cy="317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0310" y="3292475"/>
            <a:ext cx="346710" cy="2159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3990" y="3218815"/>
            <a:ext cx="260350" cy="2762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4875" y="3321050"/>
            <a:ext cx="222250" cy="2159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5510" y="3237865"/>
            <a:ext cx="304800" cy="26098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7280" y="3237865"/>
            <a:ext cx="293370" cy="2635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2945" y="2710815"/>
            <a:ext cx="320675" cy="2444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39615" y="2682240"/>
            <a:ext cx="301625" cy="244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830" y="2642235"/>
            <a:ext cx="4013200" cy="1200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225" y="4248785"/>
            <a:ext cx="4730750" cy="19240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075" y="1997710"/>
            <a:ext cx="4354195" cy="24885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7765" y="5230495"/>
            <a:ext cx="4362450" cy="8699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8705" y="690880"/>
            <a:ext cx="2343150" cy="195516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2880" y="2141220"/>
            <a:ext cx="293370" cy="2635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5100" y="2141220"/>
            <a:ext cx="304800" cy="2609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7535" y="2188845"/>
            <a:ext cx="346710" cy="2159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59655" y="2141220"/>
            <a:ext cx="269240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668" y="2098675"/>
            <a:ext cx="2734945" cy="33915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695" y="4300220"/>
            <a:ext cx="4083050" cy="8953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4640" y="5490210"/>
            <a:ext cx="4963795" cy="9290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3885" y="3075940"/>
            <a:ext cx="4634230" cy="819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0130" y="690880"/>
            <a:ext cx="2371725" cy="197929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2D7EE0-6946-4B50-AB13-F804AFED97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3590" y="2023202"/>
            <a:ext cx="419100" cy="3238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75640" y="1765300"/>
            <a:ext cx="5243830" cy="33267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464" y="3585209"/>
            <a:ext cx="5379239" cy="11792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/>
          <a:srcRect t="6820" r="7172" b="4912"/>
          <a:stretch/>
        </p:blipFill>
        <p:spPr>
          <a:xfrm>
            <a:off x="7938769" y="2962909"/>
            <a:ext cx="1841314" cy="40459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3208" y="4982210"/>
            <a:ext cx="2472022" cy="3082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3995" y="5604510"/>
            <a:ext cx="5107940" cy="8032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3390" y="1737995"/>
            <a:ext cx="4164330" cy="8972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75063"/>
            <a:ext cx="55181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315" y="2974975"/>
            <a:ext cx="5626100" cy="14351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3077" y="4474572"/>
            <a:ext cx="5360723" cy="1435100"/>
          </a:xfrm>
          <a:prstGeom prst="rect">
            <a:avLst/>
          </a:prstGeom>
        </p:spPr>
      </p:pic>
      <p:pic>
        <p:nvPicPr>
          <p:cNvPr id="10" name="图片 9" descr="屏幕截图 2021-10-23 1443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795" y="1517650"/>
            <a:ext cx="5219065" cy="14573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8575" y="6087472"/>
            <a:ext cx="4875530" cy="69088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F5ADD48-F7F4-4177-86AC-DDEEB5FA72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0726" y="3262527"/>
            <a:ext cx="1721217" cy="180690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F63FBF-1B31-4704-8276-40D8164ECA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256" y="5480669"/>
            <a:ext cx="4759036" cy="8335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66800" y="2177415"/>
            <a:ext cx="4622800" cy="18205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5200" y="1964055"/>
            <a:ext cx="4612640" cy="24593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685" y="1971040"/>
            <a:ext cx="5751830" cy="26136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050,&quot;width&quot;:1029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440,&quot;width&quot;:7000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670,&quot;width&quot;:678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85</Words>
  <Application>Microsoft Office PowerPoint</Application>
  <PresentationFormat>宽屏</PresentationFormat>
  <Paragraphs>23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等线</vt:lpstr>
      <vt:lpstr>宋体</vt:lpstr>
      <vt:lpstr>微软雅黑</vt:lpstr>
      <vt:lpstr>Arial</vt:lpstr>
      <vt:lpstr>Gill Sans Ultra Bold</vt:lpstr>
      <vt:lpstr>Times New Roman</vt:lpstr>
      <vt:lpstr>Wingdings</vt:lpstr>
      <vt:lpstr>Office 主题​​</vt:lpstr>
      <vt:lpstr>PowerPoint 演示文稿</vt:lpstr>
      <vt:lpstr>Introduction</vt:lpstr>
      <vt:lpstr>Method</vt:lpstr>
      <vt:lpstr>Method</vt:lpstr>
      <vt:lpstr>Method</vt:lpstr>
      <vt:lpstr>Method</vt:lpstr>
      <vt:lpstr>Method</vt:lpstr>
      <vt:lpstr>Experiments</vt:lpstr>
      <vt:lpstr>Experiments</vt:lpstr>
      <vt:lpstr>Thanks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Lenovo</cp:lastModifiedBy>
  <cp:revision>2116</cp:revision>
  <dcterms:created xsi:type="dcterms:W3CDTF">2017-04-22T07:59:00Z</dcterms:created>
  <dcterms:modified xsi:type="dcterms:W3CDTF">2021-10-24T05:51:10Z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D2037B5286C04EB199763968C4C6C176</vt:lpwstr>
  </property>
</Properties>
</file>